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667" r:id="rId2"/>
    <p:sldId id="796" r:id="rId3"/>
    <p:sldId id="797" r:id="rId4"/>
    <p:sldId id="288" r:id="rId5"/>
    <p:sldId id="291" r:id="rId6"/>
    <p:sldId id="292" r:id="rId7"/>
    <p:sldId id="290" r:id="rId8"/>
    <p:sldId id="293" r:id="rId9"/>
    <p:sldId id="641" r:id="rId10"/>
    <p:sldId id="739" r:id="rId11"/>
    <p:sldId id="735" r:id="rId12"/>
    <p:sldId id="740" r:id="rId13"/>
    <p:sldId id="741" r:id="rId14"/>
    <p:sldId id="742" r:id="rId15"/>
    <p:sldId id="743" r:id="rId16"/>
    <p:sldId id="736" r:id="rId17"/>
    <p:sldId id="798" r:id="rId18"/>
    <p:sldId id="608" r:id="rId19"/>
    <p:sldId id="618" r:id="rId20"/>
    <p:sldId id="619" r:id="rId21"/>
    <p:sldId id="799" r:id="rId22"/>
    <p:sldId id="800" r:id="rId23"/>
    <p:sldId id="801" r:id="rId24"/>
    <p:sldId id="802" r:id="rId25"/>
    <p:sldId id="803" r:id="rId26"/>
    <p:sldId id="804" r:id="rId27"/>
    <p:sldId id="805" r:id="rId28"/>
    <p:sldId id="824" r:id="rId29"/>
    <p:sldId id="795" r:id="rId30"/>
    <p:sldId id="806" r:id="rId31"/>
    <p:sldId id="807" r:id="rId32"/>
    <p:sldId id="808" r:id="rId33"/>
    <p:sldId id="809" r:id="rId34"/>
    <p:sldId id="810" r:id="rId35"/>
    <p:sldId id="815" r:id="rId36"/>
    <p:sldId id="816" r:id="rId37"/>
    <p:sldId id="811" r:id="rId38"/>
    <p:sldId id="621" r:id="rId39"/>
    <p:sldId id="617" r:id="rId40"/>
    <p:sldId id="812" r:id="rId41"/>
    <p:sldId id="701" r:id="rId42"/>
    <p:sldId id="622" r:id="rId43"/>
    <p:sldId id="670" r:id="rId44"/>
    <p:sldId id="814" r:id="rId45"/>
    <p:sldId id="823" r:id="rId46"/>
    <p:sldId id="702" r:id="rId47"/>
    <p:sldId id="721" r:id="rId48"/>
    <p:sldId id="696" r:id="rId49"/>
    <p:sldId id="720" r:id="rId50"/>
    <p:sldId id="82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8844"/>
  </p:normalViewPr>
  <p:slideViewPr>
    <p:cSldViewPr snapToGrid="0" snapToObjects="1">
      <p:cViewPr varScale="1">
        <p:scale>
          <a:sx n="99" d="100"/>
          <a:sy n="99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84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effectively what MERFISH allows us to do is image RNA molecules that correspond to Gene A</a:t>
            </a:r>
          </a:p>
          <a:p>
            <a:r>
              <a:rPr lang="en-US"/>
              <a:t>And simultaneously also </a:t>
            </a:r>
          </a:p>
          <a:p>
            <a:r>
              <a:rPr lang="en-US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9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 to 64 rounds of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00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of course we can do this not only for one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5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42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11" Type="http://schemas.openxmlformats.org/officeDocument/2006/relationships/image" Target="../media/image45.tiff"/><Relationship Id="rId5" Type="http://schemas.openxmlformats.org/officeDocument/2006/relationships/image" Target="../media/image37.tiff"/><Relationship Id="rId10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5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velo.readthedocs.io/en/stabl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 of Single Cells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458899-4C49-B44E-B97A-11FE5221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MERFISH Review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627A3-70B6-A54B-944A-E51B7DB11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" y="289587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1149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7FB8B5-C5CC-D54B-BC77-3E782487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659" y="554359"/>
            <a:ext cx="7920681" cy="2228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7234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004BE-4F8D-5743-AF89-9D88F6E3DED6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8958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DA0DF-3435-B842-BB8C-17DE8B3F05BD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129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4835" t="36902" r="47111" b="46769"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1161</Words>
  <Application>Microsoft Macintosh PowerPoint</Application>
  <PresentationFormat>Widescreen</PresentationFormat>
  <Paragraphs>165</Paragraphs>
  <Slides>50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MERFISH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9</cp:revision>
  <dcterms:created xsi:type="dcterms:W3CDTF">2022-02-14T00:45:19Z</dcterms:created>
  <dcterms:modified xsi:type="dcterms:W3CDTF">2023-02-12T17:55:00Z</dcterms:modified>
</cp:coreProperties>
</file>